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314" r:id="rId3"/>
    <p:sldId id="315" r:id="rId4"/>
    <p:sldId id="262" r:id="rId5"/>
    <p:sldId id="316" r:id="rId6"/>
    <p:sldId id="317" r:id="rId7"/>
    <p:sldId id="267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D57AA9E-93E9-4327-B802-04A7C319D039}">
          <p14:sldIdLst>
            <p14:sldId id="256"/>
            <p14:sldId id="314"/>
            <p14:sldId id="315"/>
            <p14:sldId id="262"/>
            <p14:sldId id="316"/>
            <p14:sldId id="317"/>
            <p14:sldId id="267"/>
          </p14:sldIdLst>
        </p14:section>
        <p14:section name="Untitled Section" id="{539E007D-60AB-4D2C-831E-D11194ACD74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0D6"/>
    <a:srgbClr val="FFFFFF"/>
    <a:srgbClr val="1B2B85"/>
    <a:srgbClr val="FFE599"/>
    <a:srgbClr val="6DF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5A0B40-0F9F-49E6-8D91-6AF0ABA64363}">
  <a:tblStyle styleId="{7F5A0B40-0F9F-49E6-8D91-6AF0ABA643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>
        <p:scale>
          <a:sx n="33" d="100"/>
          <a:sy n="33" d="100"/>
        </p:scale>
        <p:origin x="1692" y="9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78986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409607" y="-2627799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rot="5400000" flipH="1">
            <a:off x="-2054751" y="-2695254"/>
            <a:ext cx="6090356" cy="673050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0" name="Google Shape;720;p15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8" r:id="rId4"/>
    <p:sldLayoutId id="2147483659" r:id="rId5"/>
    <p:sldLayoutId id="2147483661" r:id="rId6"/>
    <p:sldLayoutId id="2147483676" r:id="rId7"/>
    <p:sldLayoutId id="2147483677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5" Type="http://schemas.openxmlformats.org/officeDocument/2006/relationships/image" Target="../media/image17.png"/><Relationship Id="rId10" Type="http://schemas.openxmlformats.org/officeDocument/2006/relationships/image" Target="../media/image21.gif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5"/>
          <p:cNvSpPr txBox="1">
            <a:spLocks noGrp="1"/>
          </p:cNvSpPr>
          <p:nvPr>
            <p:ph type="subTitle" idx="1"/>
          </p:nvPr>
        </p:nvSpPr>
        <p:spPr>
          <a:xfrm>
            <a:off x="775237" y="3089739"/>
            <a:ext cx="7593526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800" dirty="0"/>
              <a:t>Andrea Brzica, </a:t>
            </a:r>
            <a:r>
              <a:rPr lang="hr-HR" sz="1800" dirty="0" err="1"/>
              <a:t>Lobel</a:t>
            </a:r>
            <a:r>
              <a:rPr lang="hr-HR" sz="1800" dirty="0"/>
              <a:t> </a:t>
            </a:r>
            <a:r>
              <a:rPr lang="hr-HR" sz="1800" dirty="0" err="1"/>
              <a:t>Marunić</a:t>
            </a:r>
            <a:r>
              <a:rPr lang="hr-HR" sz="1800" dirty="0"/>
              <a:t>, Ema </a:t>
            </a:r>
            <a:r>
              <a:rPr lang="hr-HR" sz="1800" dirty="0" err="1"/>
              <a:t>Donev</a:t>
            </a:r>
            <a:r>
              <a:rPr lang="hr-HR" sz="1800" dirty="0"/>
              <a:t>, Donna Keran</a:t>
            </a:r>
            <a:endParaRPr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23A83A-20C7-C6A5-9E56-4195D6943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888" y="1980992"/>
            <a:ext cx="6620604" cy="988800"/>
          </a:xfrm>
        </p:spPr>
        <p:txBody>
          <a:bodyPr/>
          <a:lstStyle/>
          <a:p>
            <a:r>
              <a:rPr lang="hr-HR" sz="4400" dirty="0" err="1">
                <a:solidFill>
                  <a:schemeClr val="tx1"/>
                </a:solidFill>
              </a:rPr>
              <a:t>Exoplanet</a:t>
            </a:r>
            <a:r>
              <a:rPr lang="hr-HR" sz="4400" dirty="0">
                <a:solidFill>
                  <a:schemeClr val="tx1"/>
                </a:solidFill>
              </a:rPr>
              <a:t> Simulator 2000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8" name="Google Shape;1441;p35">
            <a:extLst>
              <a:ext uri="{FF2B5EF4-FFF2-40B4-BE49-F238E27FC236}">
                <a16:creationId xmlns:a16="http://schemas.microsoft.com/office/drawing/2014/main" id="{77F07AB8-F81C-3770-5673-DCE3A731E877}"/>
              </a:ext>
            </a:extLst>
          </p:cNvPr>
          <p:cNvSpPr txBox="1">
            <a:spLocks/>
          </p:cNvSpPr>
          <p:nvPr/>
        </p:nvSpPr>
        <p:spPr>
          <a:xfrm>
            <a:off x="1755300" y="1464992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hr-HR" dirty="0">
                <a:solidFill>
                  <a:srgbClr val="FFFFFF"/>
                </a:solidFill>
                <a:latin typeface="__Fira_Sans_50a381"/>
              </a:rPr>
              <a:t>NASA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Space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Apps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challenge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2023</a:t>
            </a:r>
          </a:p>
          <a:p>
            <a:pPr marL="0" indent="0"/>
            <a:endParaRPr lang="it-IT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144A8-A956-9558-E797-DF3BEFAE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51" y="4078539"/>
            <a:ext cx="2487749" cy="1064961"/>
          </a:xfrm>
          <a:prstGeom prst="rect">
            <a:avLst/>
          </a:prstGeom>
        </p:spPr>
      </p:pic>
      <p:sp>
        <p:nvSpPr>
          <p:cNvPr id="2" name="Google Shape;1441;p35">
            <a:extLst>
              <a:ext uri="{FF2B5EF4-FFF2-40B4-BE49-F238E27FC236}">
                <a16:creationId xmlns:a16="http://schemas.microsoft.com/office/drawing/2014/main" id="{91011E76-624F-FEBB-0B7E-C2B61E55DA3B}"/>
              </a:ext>
            </a:extLst>
          </p:cNvPr>
          <p:cNvSpPr txBox="1">
            <a:spLocks/>
          </p:cNvSpPr>
          <p:nvPr/>
        </p:nvSpPr>
        <p:spPr>
          <a:xfrm>
            <a:off x="1133508" y="1675499"/>
            <a:ext cx="7593526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l"/>
            <a:r>
              <a:rPr lang="en-US" i="0" dirty="0">
                <a:effectLst/>
                <a:latin typeface="__Fira_Sans_50a381"/>
              </a:rPr>
              <a:t>Habitable Exoplanets: Creating Worlds Beyond Our Own</a:t>
            </a:r>
          </a:p>
        </p:txBody>
      </p:sp>
      <p:sp>
        <p:nvSpPr>
          <p:cNvPr id="4" name="Google Shape;1441;p35">
            <a:extLst>
              <a:ext uri="{FF2B5EF4-FFF2-40B4-BE49-F238E27FC236}">
                <a16:creationId xmlns:a16="http://schemas.microsoft.com/office/drawing/2014/main" id="{17114677-DD60-11F5-1516-06D184D2BC9C}"/>
              </a:ext>
            </a:extLst>
          </p:cNvPr>
          <p:cNvSpPr txBox="1">
            <a:spLocks/>
          </p:cNvSpPr>
          <p:nvPr/>
        </p:nvSpPr>
        <p:spPr>
          <a:xfrm>
            <a:off x="775237" y="2759285"/>
            <a:ext cx="7593526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hr-HR" sz="1800" dirty="0"/>
              <a:t>Team </a:t>
            </a:r>
            <a:r>
              <a:rPr lang="hr-HR" sz="2000" dirty="0" err="1"/>
              <a:t>CHeDDar</a:t>
            </a:r>
            <a:endParaRPr lang="hr-HR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42900CD-75C2-8771-40B0-70EF220B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What</a:t>
            </a:r>
            <a:r>
              <a:rPr lang="hr-HR" dirty="0"/>
              <a:t> </a:t>
            </a:r>
            <a:r>
              <a:rPr lang="hr-HR" dirty="0" err="1"/>
              <a:t>did</a:t>
            </a:r>
            <a:r>
              <a:rPr lang="hr-HR" dirty="0"/>
              <a:t> </a:t>
            </a: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develop</a:t>
            </a:r>
            <a:r>
              <a:rPr lang="hr-HR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7FDAB-8438-77E4-5813-08D1A244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5" y="1565885"/>
            <a:ext cx="2434807" cy="13427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5053C4-128C-6386-051B-62B96E73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27" y="1229025"/>
            <a:ext cx="2408111" cy="134272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BDE6FF1-5E12-18A8-6EC3-F83BF30A5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260" y="3195217"/>
            <a:ext cx="2964023" cy="1727377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B2381D1-FFBD-8FC5-CB28-955E965C1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730" y="1380571"/>
            <a:ext cx="2335834" cy="1342724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7FF52B9A-4D7B-DDB2-B256-0A1801EF5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77" y="2957296"/>
            <a:ext cx="2978689" cy="17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2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B16D448-C05F-B965-5347-3F079D3F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73" y="269244"/>
            <a:ext cx="8323390" cy="468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52055-6F9E-5F7A-5AAD-D2A3D7C0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25" y="601383"/>
            <a:ext cx="4612306" cy="4043145"/>
          </a:xfrm>
          <a:prstGeom prst="rect">
            <a:avLst/>
          </a:prstGeom>
        </p:spPr>
      </p:pic>
      <p:sp>
        <p:nvSpPr>
          <p:cNvPr id="5" name="Google Shape;1441;p35">
            <a:extLst>
              <a:ext uri="{FF2B5EF4-FFF2-40B4-BE49-F238E27FC236}">
                <a16:creationId xmlns:a16="http://schemas.microsoft.com/office/drawing/2014/main" id="{325807D5-8975-55E7-5D4B-7771F4BF3211}"/>
              </a:ext>
            </a:extLst>
          </p:cNvPr>
          <p:cNvSpPr txBox="1">
            <a:spLocks/>
          </p:cNvSpPr>
          <p:nvPr/>
        </p:nvSpPr>
        <p:spPr>
          <a:xfrm>
            <a:off x="4572000" y="4644528"/>
            <a:ext cx="4810387" cy="39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hr-HR" b="1" i="1" dirty="0"/>
              <a:t>Figure 2</a:t>
            </a:r>
            <a:r>
              <a:rPr lang="it-IT" b="1" i="1" dirty="0"/>
              <a:t>. N</a:t>
            </a:r>
            <a:r>
              <a:rPr lang="hr-HR" b="1" i="1" dirty="0"/>
              <a:t>ASA</a:t>
            </a:r>
            <a:r>
              <a:rPr lang="it-IT" b="1" i="1" dirty="0"/>
              <a:t> database </a:t>
            </a:r>
            <a:r>
              <a:rPr lang="it-IT" b="1" i="1" dirty="0" err="1"/>
              <a:t>interface</a:t>
            </a:r>
            <a:r>
              <a:rPr lang="it-IT" b="1" i="1" dirty="0"/>
              <a:t> layout</a:t>
            </a:r>
            <a:endParaRPr lang="en-GB" b="1" i="1" dirty="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251CA38F-2508-2444-E149-78CD50680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01"/>
          <a:stretch/>
        </p:blipFill>
        <p:spPr>
          <a:xfrm>
            <a:off x="254669" y="1667425"/>
            <a:ext cx="3679546" cy="3234759"/>
          </a:xfrm>
          <a:prstGeom prst="rect">
            <a:avLst/>
          </a:prstGeom>
        </p:spPr>
      </p:pic>
      <p:sp>
        <p:nvSpPr>
          <p:cNvPr id="8" name="Google Shape;1441;p35">
            <a:extLst>
              <a:ext uri="{FF2B5EF4-FFF2-40B4-BE49-F238E27FC236}">
                <a16:creationId xmlns:a16="http://schemas.microsoft.com/office/drawing/2014/main" id="{C38931A0-02DB-A152-8A5B-4825E5D568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117638"/>
            <a:ext cx="4175316" cy="3957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/>
              <a:t>Table 1. List of potentially habitable exoplanets</a:t>
            </a:r>
            <a:endParaRPr b="1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2">
            <a:extLst>
              <a:ext uri="{FF2B5EF4-FFF2-40B4-BE49-F238E27FC236}">
                <a16:creationId xmlns:a16="http://schemas.microsoft.com/office/drawing/2014/main" id="{C196101A-D125-D7FD-A1A5-A7138F356DBD}"/>
              </a:ext>
            </a:extLst>
          </p:cNvPr>
          <p:cNvSpPr txBox="1">
            <a:spLocks/>
          </p:cNvSpPr>
          <p:nvPr/>
        </p:nvSpPr>
        <p:spPr>
          <a:xfrm>
            <a:off x="265841" y="259584"/>
            <a:ext cx="4045307" cy="477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Simulating</a:t>
            </a:r>
            <a:r>
              <a:rPr lang="hr-HR" sz="24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planetary</a:t>
            </a:r>
            <a:r>
              <a:rPr lang="hr-HR" sz="24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systems</a:t>
            </a:r>
            <a:endParaRPr lang="hr-HR" sz="2400" b="1" dirty="0">
              <a:solidFill>
                <a:schemeClr val="tx1"/>
              </a:solidFill>
              <a:latin typeface="Cuprum"/>
            </a:endParaRP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7390BA39-63F4-B54E-4DB4-2CB7BDC44C10}"/>
              </a:ext>
            </a:extLst>
          </p:cNvPr>
          <p:cNvSpPr txBox="1">
            <a:spLocks/>
          </p:cNvSpPr>
          <p:nvPr/>
        </p:nvSpPr>
        <p:spPr>
          <a:xfrm>
            <a:off x="4832854" y="259584"/>
            <a:ext cx="3852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r-HR" sz="2400" dirty="0" err="1"/>
              <a:t>Simulating</a:t>
            </a:r>
            <a:r>
              <a:rPr lang="hr-HR" sz="2400" dirty="0"/>
              <a:t> </a:t>
            </a:r>
            <a:r>
              <a:rPr lang="hr-HR" sz="2400" dirty="0" err="1"/>
              <a:t>planetary</a:t>
            </a:r>
            <a:r>
              <a:rPr lang="hr-HR" sz="2400" dirty="0"/>
              <a:t> </a:t>
            </a:r>
            <a:r>
              <a:rPr lang="hr-HR" sz="2400" dirty="0" err="1"/>
              <a:t>surfaces</a:t>
            </a:r>
            <a:endParaRPr lang="hr-HR" sz="2400" dirty="0"/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9115A552-1C31-56A2-6241-FE36EA6C38CF}"/>
              </a:ext>
            </a:extLst>
          </p:cNvPr>
          <p:cNvCxnSpPr/>
          <p:nvPr/>
        </p:nvCxnSpPr>
        <p:spPr>
          <a:xfrm>
            <a:off x="4543646" y="0"/>
            <a:ext cx="56707" cy="5143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Naslov 2">
                <a:extLst>
                  <a:ext uri="{FF2B5EF4-FFF2-40B4-BE49-F238E27FC236}">
                    <a16:creationId xmlns:a16="http://schemas.microsoft.com/office/drawing/2014/main" id="{747A8092-F071-3FAE-3776-A96B50435D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838" y="865638"/>
                <a:ext cx="4045307" cy="1331756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Clr>
                    <a:srgbClr val="FFFFFF"/>
                  </a:buClr>
                  <a:buFont typeface="Arial" panose="020B0604020202020204" pitchFamily="34" charset="0"/>
                  <a:buChar char="•"/>
                </a:pP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Use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of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Kepler’s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3rd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law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of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planetary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motion</a:t>
                </a:r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𝑮𝑴</m:t>
                          </m:r>
                        </m:den>
                      </m:f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:endParaRPr lang="hr-HR" sz="500" b="1" dirty="0">
                  <a:solidFill>
                    <a:schemeClr val="tx1"/>
                  </a:solidFill>
                  <a:latin typeface="Cuprum"/>
                </a:endParaRPr>
              </a:p>
              <a:p>
                <a:pPr marL="285750" indent="-285750">
                  <a:buClr>
                    <a:srgbClr val="FFFFFF"/>
                  </a:buClr>
                  <a:buFont typeface="Arial" panose="020B0604020202020204" pitchFamily="34" charset="0"/>
                  <a:buChar char="•"/>
                </a:pP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Simulation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takes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into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consideration</a:t>
                </a:r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</p:txBody>
          </p:sp>
        </mc:Choice>
        <mc:Fallback xmlns="">
          <p:sp>
            <p:nvSpPr>
              <p:cNvPr id="6" name="Naslov 2">
                <a:extLst>
                  <a:ext uri="{FF2B5EF4-FFF2-40B4-BE49-F238E27FC236}">
                    <a16:creationId xmlns:a16="http://schemas.microsoft.com/office/drawing/2014/main" id="{747A8092-F071-3FAE-3776-A96B50435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8" y="865638"/>
                <a:ext cx="4045307" cy="1331756"/>
              </a:xfrm>
              <a:prstGeom prst="rect">
                <a:avLst/>
              </a:prstGeom>
              <a:blipFill>
                <a:blip r:embed="rId2"/>
                <a:stretch>
                  <a:fillRect l="-1056" t="-2294" b="-4082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Naslov 2">
            <a:extLst>
              <a:ext uri="{FF2B5EF4-FFF2-40B4-BE49-F238E27FC236}">
                <a16:creationId xmlns:a16="http://schemas.microsoft.com/office/drawing/2014/main" id="{AC6E74F4-7633-819A-A84D-5C2A7A92BEB6}"/>
              </a:ext>
            </a:extLst>
          </p:cNvPr>
          <p:cNvSpPr txBox="1">
            <a:spLocks/>
          </p:cNvSpPr>
          <p:nvPr/>
        </p:nvSpPr>
        <p:spPr>
          <a:xfrm>
            <a:off x="4736200" y="865638"/>
            <a:ext cx="4045307" cy="22674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>
                <a:solidFill>
                  <a:schemeClr val="tx1"/>
                </a:solidFill>
                <a:latin typeface="Cuprum"/>
              </a:rPr>
              <a:t>Procedural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map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generating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by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Python</a:t>
            </a: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500" b="1" dirty="0">
              <a:solidFill>
                <a:schemeClr val="tx1"/>
              </a:solidFill>
              <a:latin typeface="Cuprum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>
                <a:solidFill>
                  <a:schemeClr val="tx1"/>
                </a:solidFill>
                <a:latin typeface="Cuprum"/>
              </a:rPr>
              <a:t>„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PlanetGenerator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”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by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Kornel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Szyska</a:t>
            </a: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Parameters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accounted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for:</a:t>
            </a: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500" b="1" dirty="0">
              <a:solidFill>
                <a:schemeClr val="tx1"/>
              </a:solidFill>
              <a:latin typeface="Cuprum"/>
            </a:endParaRPr>
          </a:p>
          <a:p>
            <a:pPr algn="ctr">
              <a:buClr>
                <a:srgbClr val="FFFFFF"/>
              </a:buClr>
            </a:pP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surface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temperature,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gravitational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accelaration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, star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spectral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type</a:t>
            </a: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lvl="1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lvl="5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1800" b="1" dirty="0">
              <a:solidFill>
                <a:schemeClr val="tx1"/>
              </a:solidFill>
              <a:latin typeface="Cuprum"/>
            </a:endParaRPr>
          </a:p>
        </p:txBody>
      </p:sp>
      <p:pic>
        <p:nvPicPr>
          <p:cNvPr id="1026" name="Picture 2" descr="G10">
            <a:extLst>
              <a:ext uri="{FF2B5EF4-FFF2-40B4-BE49-F238E27FC236}">
                <a16:creationId xmlns:a16="http://schemas.microsoft.com/office/drawing/2014/main" id="{0AE08801-C8D7-C4B7-EF1A-0882720F0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86" y="2935503"/>
            <a:ext cx="1992628" cy="199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-15">
            <a:extLst>
              <a:ext uri="{FF2B5EF4-FFF2-40B4-BE49-F238E27FC236}">
                <a16:creationId xmlns:a16="http://schemas.microsoft.com/office/drawing/2014/main" id="{02F199A7-E1F4-7846-B344-7DF0B3B1A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80" y="3039584"/>
            <a:ext cx="1992627" cy="199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A7FF1F-9EB7-3C39-71AC-67E6A91A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1" y="3039584"/>
            <a:ext cx="2638959" cy="19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70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37FA4C27-4114-26D6-522B-E76C98AE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FE290ECD-2CDF-F7E5-6807-628D8C9FA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AutoShape 2" descr="A tip, 15 C">
            <a:extLst>
              <a:ext uri="{FF2B5EF4-FFF2-40B4-BE49-F238E27FC236}">
                <a16:creationId xmlns:a16="http://schemas.microsoft.com/office/drawing/2014/main" id="{22169604-03B6-8283-5CC3-0016796619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B027312-FBAB-D869-0EDD-07EA1C5E10D3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-386400" y="-500513"/>
            <a:chExt cx="9144000" cy="5143500"/>
          </a:xfrm>
        </p:grpSpPr>
        <p:pic>
          <p:nvPicPr>
            <p:cNvPr id="12" name="Slika 11">
              <a:extLst>
                <a:ext uri="{FF2B5EF4-FFF2-40B4-BE49-F238E27FC236}">
                  <a16:creationId xmlns:a16="http://schemas.microsoft.com/office/drawing/2014/main" id="{34F5BBC8-824A-CDE2-1C94-B5388AEDB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86400" y="-500513"/>
              <a:ext cx="9144000" cy="5143500"/>
            </a:xfrm>
            <a:prstGeom prst="rect">
              <a:avLst/>
            </a:prstGeom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F39FD60-1616-E311-C017-08E9F2638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520" y="1135517"/>
              <a:ext cx="2320507" cy="169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Slika 25">
            <a:extLst>
              <a:ext uri="{FF2B5EF4-FFF2-40B4-BE49-F238E27FC236}">
                <a16:creationId xmlns:a16="http://schemas.microsoft.com/office/drawing/2014/main" id="{B4A7BE04-372E-44E3-1AD5-53E4FE97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9017D43E-7A43-7EAE-1DE7-523EABA41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9604"/>
            <a:ext cx="9144000" cy="5143500"/>
          </a:xfrm>
          <a:prstGeom prst="rect">
            <a:avLst/>
          </a:prstGeom>
        </p:spPr>
      </p:pic>
      <p:grpSp>
        <p:nvGrpSpPr>
          <p:cNvPr id="23" name="Grupa 22">
            <a:extLst>
              <a:ext uri="{FF2B5EF4-FFF2-40B4-BE49-F238E27FC236}">
                <a16:creationId xmlns:a16="http://schemas.microsoft.com/office/drawing/2014/main" id="{D7B9F809-CB3C-04F5-990F-F83D1A802893}"/>
              </a:ext>
            </a:extLst>
          </p:cNvPr>
          <p:cNvGrpSpPr/>
          <p:nvPr/>
        </p:nvGrpSpPr>
        <p:grpSpPr>
          <a:xfrm>
            <a:off x="0" y="-55125"/>
            <a:ext cx="9144000" cy="5143500"/>
            <a:chOff x="0" y="0"/>
            <a:chExt cx="9144000" cy="5143500"/>
          </a:xfrm>
        </p:grpSpPr>
        <p:pic>
          <p:nvPicPr>
            <p:cNvPr id="18" name="Slika 17">
              <a:extLst>
                <a:ext uri="{FF2B5EF4-FFF2-40B4-BE49-F238E27FC236}">
                  <a16:creationId xmlns:a16="http://schemas.microsoft.com/office/drawing/2014/main" id="{B7F39A5C-A73B-9414-DA92-AF59DAAB6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22" name="Slika 21">
              <a:extLst>
                <a:ext uri="{FF2B5EF4-FFF2-40B4-BE49-F238E27FC236}">
                  <a16:creationId xmlns:a16="http://schemas.microsoft.com/office/drawing/2014/main" id="{83182DF5-6E84-DCBA-24B3-34296E88B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28281" y="1642262"/>
              <a:ext cx="1712671" cy="1712671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62CF892-2DD5-3155-520C-318CBA90C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393" y="1642261"/>
              <a:ext cx="2283563" cy="171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620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7E92B-7E76-C9FB-A09D-41DF715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550" y="662598"/>
            <a:ext cx="5238900" cy="1664400"/>
          </a:xfrm>
        </p:spPr>
        <p:txBody>
          <a:bodyPr/>
          <a:lstStyle/>
          <a:p>
            <a:r>
              <a:rPr lang="en-US" dirty="0"/>
              <a:t>Thank you for attention!</a:t>
            </a:r>
          </a:p>
        </p:txBody>
      </p:sp>
      <p:sp>
        <p:nvSpPr>
          <p:cNvPr id="2" name="Naslov 2">
            <a:extLst>
              <a:ext uri="{FF2B5EF4-FFF2-40B4-BE49-F238E27FC236}">
                <a16:creationId xmlns:a16="http://schemas.microsoft.com/office/drawing/2014/main" id="{8A0765A2-E255-A5E7-5AE6-34F57E880425}"/>
              </a:ext>
            </a:extLst>
          </p:cNvPr>
          <p:cNvSpPr txBox="1">
            <a:spLocks/>
          </p:cNvSpPr>
          <p:nvPr/>
        </p:nvSpPr>
        <p:spPr>
          <a:xfrm>
            <a:off x="313967" y="2454143"/>
            <a:ext cx="8541275" cy="2464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Resources: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[1] https://exoplanetarchive.ipac.caltech.edu/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[2] https://phl.upr.edu/projects/habitable-exoplanets-catalog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[3] https://github.com/KornelSzyszka/PlanetGenerator</a:t>
            </a:r>
          </a:p>
          <a:p>
            <a:pPr>
              <a:buClr>
                <a:schemeClr val="tx1"/>
              </a:buClr>
            </a:pPr>
            <a:endParaRPr lang="hr-HR" sz="2400" b="1" dirty="0">
              <a:solidFill>
                <a:schemeClr val="tx1"/>
              </a:solidFill>
              <a:latin typeface="Cupr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147</Words>
  <Application>Microsoft Office PowerPoint</Application>
  <PresentationFormat>Prikaz na zaslonu (16:9)</PresentationFormat>
  <Paragraphs>26</Paragraphs>
  <Slides>7</Slides>
  <Notes>4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7</vt:i4>
      </vt:variant>
    </vt:vector>
  </HeadingPairs>
  <TitlesOfParts>
    <vt:vector size="13" baseType="lpstr">
      <vt:lpstr>__Fira_Sans_50a381</vt:lpstr>
      <vt:lpstr>Arial</vt:lpstr>
      <vt:lpstr>Cambria Math</vt:lpstr>
      <vt:lpstr>Cuprum</vt:lpstr>
      <vt:lpstr>Karla</vt:lpstr>
      <vt:lpstr> Outer Space by Slidesgo</vt:lpstr>
      <vt:lpstr>Exoplanet Simulator 2000</vt:lpstr>
      <vt:lpstr>What did we develop?</vt:lpstr>
      <vt:lpstr>PowerPoint prezentacija</vt:lpstr>
      <vt:lpstr>PowerPoint prezentacija</vt:lpstr>
      <vt:lpstr>PowerPoint prezentacija</vt:lpstr>
      <vt:lpstr>PowerPoint prezentacija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Exoplanet simulator 2000</dc:title>
  <dc:creator>Operater</dc:creator>
  <cp:lastModifiedBy>Andrea Brzica</cp:lastModifiedBy>
  <cp:revision>5</cp:revision>
  <dcterms:modified xsi:type="dcterms:W3CDTF">2023-10-08T09:13:17Z</dcterms:modified>
</cp:coreProperties>
</file>